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6" r:id="rId3"/>
  </p:sldMasterIdLst>
  <p:notesMasterIdLst>
    <p:notesMasterId r:id="rId5"/>
  </p:notesMasterIdLst>
  <p:sldIdLst>
    <p:sldId id="256" r:id="rId4"/>
  </p:sldIdLst>
  <p:sldSz cx="51206400" cy="36576000"/>
  <p:notesSz cx="9356725" cy="7052945"/>
  <p:defaultTextStyle>
    <a:defPPr>
      <a:defRPr lang="en-US"/>
    </a:defPPr>
    <a:lvl1pPr marL="0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1pPr>
    <a:lvl2pPr marL="2508250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2pPr>
    <a:lvl3pPr marL="5015865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3pPr>
    <a:lvl4pPr marL="7524115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4pPr>
    <a:lvl5pPr marL="10032365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5pPr>
    <a:lvl6pPr marL="12540615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6pPr>
    <a:lvl7pPr marL="15048230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7pPr>
    <a:lvl8pPr marL="17556480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8pPr>
    <a:lvl9pPr marL="20064730" algn="l" defTabSz="5015865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tchen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0B"/>
    <a:srgbClr val="EAEAEA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28" d="100"/>
          <a:sy n="28" d="100"/>
        </p:scale>
        <p:origin x="-1832" y="-128"/>
      </p:cViewPr>
      <p:guideLst>
        <p:guide orient="horz" pos="11424"/>
        <p:guide pos="161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4581" cy="3538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299979" y="0"/>
            <a:ext cx="4054581" cy="3538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62479" y="881618"/>
            <a:ext cx="4231767" cy="2380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35673" y="3394230"/>
            <a:ext cx="7485380" cy="277709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699074"/>
            <a:ext cx="4054581" cy="353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299979" y="6699074"/>
            <a:ext cx="4054581" cy="353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Mask"/>
          <p:cNvSpPr/>
          <p:nvPr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334" tIns="210667" rIns="421334" bIns="210667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82560" y="26416004"/>
            <a:ext cx="28265932" cy="1565813"/>
          </a:xfrm>
        </p:spPr>
        <p:txBody>
          <a:bodyPr lIns="0" tIns="0" rIns="0" bIns="0"/>
          <a:lstStyle>
            <a:lvl1pPr marL="0" marR="0" indent="0" algn="l">
              <a:spcBef>
                <a:spcPts val="1845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0413370" y="23392214"/>
            <a:ext cx="28265932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4" name="Picture 3" descr="Clinical_Science_ncstate-vet-2x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3251200"/>
            <a:ext cx="12347588" cy="8534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1600200" y="7315200"/>
            <a:ext cx="23042880" cy="6476644"/>
          </a:xfrm>
        </p:spPr>
        <p:txBody>
          <a:bodyPr lIns="0" tIns="0" rIns="0" bIns="0"/>
          <a:lstStyle>
            <a:lvl1pPr marL="1053465" marR="0" indent="-1053465">
              <a:spcBef>
                <a:spcPts val="5530"/>
              </a:spcBef>
              <a:spcAft>
                <a:spcPts val="0"/>
              </a:spcAft>
              <a:defRPr sz="9300"/>
            </a:lvl1pPr>
            <a:lvl2pPr marL="2369820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700" marR="0" indent="-1053465">
              <a:spcBef>
                <a:spcPts val="1845"/>
              </a:spcBef>
              <a:spcAft>
                <a:spcPts val="0"/>
              </a:spcAft>
              <a:defRPr sz="7400"/>
            </a:lvl3pPr>
            <a:lvl4pPr marL="5266690" marR="0" indent="-1053465">
              <a:spcBef>
                <a:spcPts val="1845"/>
              </a:spcBef>
              <a:spcAft>
                <a:spcPts val="0"/>
              </a:spcAft>
              <a:defRPr sz="7400"/>
            </a:lvl4pPr>
            <a:lvl5pPr marL="6583045" marR="0" indent="-1053465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25603200" y="7315200"/>
            <a:ext cx="23042880" cy="6476644"/>
          </a:xfrm>
        </p:spPr>
        <p:txBody>
          <a:bodyPr lIns="0" tIns="0" rIns="0" bIns="0"/>
          <a:lstStyle>
            <a:lvl1pPr marL="1053465" marR="0" indent="-1053465">
              <a:spcBef>
                <a:spcPts val="5530"/>
              </a:spcBef>
              <a:spcAft>
                <a:spcPts val="0"/>
              </a:spcAft>
              <a:defRPr sz="9300"/>
            </a:lvl1pPr>
            <a:lvl2pPr marL="2369820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700" marR="0" indent="-1053465">
              <a:spcBef>
                <a:spcPts val="1845"/>
              </a:spcBef>
              <a:spcAft>
                <a:spcPts val="0"/>
              </a:spcAft>
              <a:defRPr sz="7400"/>
            </a:lvl3pPr>
            <a:lvl4pPr marL="5266690" marR="0" indent="-1053465">
              <a:spcBef>
                <a:spcPts val="1845"/>
              </a:spcBef>
              <a:spcAft>
                <a:spcPts val="0"/>
              </a:spcAft>
              <a:defRPr sz="7400"/>
            </a:lvl4pPr>
            <a:lvl5pPr marL="6583045" marR="0" indent="-1053465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600203" y="7388864"/>
            <a:ext cx="14613223" cy="25317707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2106672" rIns="0" bIns="0">
            <a:noAutofit/>
          </a:bodyPr>
          <a:lstStyle>
            <a:lvl1pPr marL="0" marR="0" indent="0" algn="ctr">
              <a:spcBef>
                <a:spcPts val="5530"/>
              </a:spcBef>
              <a:spcAft>
                <a:spcPts val="0"/>
              </a:spcAft>
              <a:buNone/>
              <a:defRPr sz="9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the photo icon </a:t>
            </a:r>
            <a:br>
              <a:rPr lang="en-US" dirty="0" smtClean="0"/>
            </a:br>
            <a:r>
              <a:rPr lang="en-US" dirty="0" smtClean="0"/>
              <a:t>to insert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19933921" y="7315200"/>
            <a:ext cx="28712161" cy="6476644"/>
          </a:xfrm>
        </p:spPr>
        <p:txBody>
          <a:bodyPr lIns="0" tIns="0" rIns="0" bIns="0"/>
          <a:lstStyle>
            <a:lvl1pPr marL="1053465" marR="0" indent="-1053465">
              <a:spcBef>
                <a:spcPts val="5530"/>
              </a:spcBef>
              <a:spcAft>
                <a:spcPts val="0"/>
              </a:spcAft>
              <a:defRPr sz="9300"/>
            </a:lvl1pPr>
            <a:lvl2pPr marL="2369820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700" marR="0" indent="-1053465">
              <a:spcBef>
                <a:spcPts val="1845"/>
              </a:spcBef>
              <a:spcAft>
                <a:spcPts val="0"/>
              </a:spcAft>
              <a:defRPr sz="7400"/>
            </a:lvl3pPr>
            <a:lvl4pPr marL="5266690" marR="0" indent="-1053465">
              <a:spcBef>
                <a:spcPts val="1845"/>
              </a:spcBef>
              <a:spcAft>
                <a:spcPts val="0"/>
              </a:spcAft>
              <a:defRPr sz="7400"/>
            </a:lvl4pPr>
            <a:lvl5pPr marL="6583045" marR="0" indent="-1053465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0" y="1559598"/>
            <a:ext cx="41605200" cy="1494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00200" y="4777833"/>
            <a:ext cx="45445680" cy="1565813"/>
          </a:xfrm>
        </p:spPr>
        <p:txBody>
          <a:bodyPr lIns="0" tIns="0" rIns="0" bIns="0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1100" b="1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Mask"/>
          <p:cNvSpPr/>
          <p:nvPr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334" tIns="210667" rIns="421334" bIns="210667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pic>
        <p:nvPicPr>
          <p:cNvPr id="4" name="Picture 3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i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20640" y="7018937"/>
            <a:ext cx="40965120" cy="26343834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334" tIns="210667" rIns="421334" bIns="210667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smtClean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9131640" y="18434603"/>
            <a:ext cx="33409724" cy="3512500"/>
          </a:xfrm>
        </p:spPr>
        <p:txBody>
          <a:bodyPr lIns="0" tIns="0" rIns="0" bIns="0" anchor="ctr"/>
          <a:lstStyle>
            <a:lvl1pPr marL="1053465" marR="0" indent="-1053465">
              <a:lnSpc>
                <a:spcPct val="90000"/>
              </a:lnSpc>
              <a:spcBef>
                <a:spcPts val="0"/>
              </a:spcBef>
              <a:spcAft>
                <a:spcPts val="13825"/>
              </a:spcAft>
              <a:defRPr sz="249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tatement in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No"/>
          <p:cNvSpPr txBox="1"/>
          <p:nvPr/>
        </p:nvSpPr>
        <p:spPr bwMode="gray">
          <a:xfrm>
            <a:off x="49823107" y="35705052"/>
            <a:ext cx="423174" cy="41549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4213225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2700" kern="120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fld>
            <a:endParaRPr lang="en-US" sz="2700" kern="1200" dirty="0" smtClean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1206400" cy="37388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334" tIns="210667" rIns="421334" bIns="210667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961121" y="16531744"/>
            <a:ext cx="33284168" cy="3512500"/>
          </a:xfrm>
        </p:spPr>
        <p:txBody>
          <a:bodyPr lIns="0" tIns="0" rIns="0" bIns="0" anchor="ctr"/>
          <a:lstStyle>
            <a:lvl1pPr marL="1053465" marR="0" indent="-1053465" algn="l">
              <a:lnSpc>
                <a:spcPct val="90000"/>
              </a:lnSpc>
              <a:spcBef>
                <a:spcPts val="0"/>
              </a:spcBef>
              <a:spcAft>
                <a:spcPts val="13825"/>
              </a:spcAft>
              <a:defRPr sz="249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0" y="1750313"/>
            <a:ext cx="36271200" cy="1494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7467600" y="3987337"/>
            <a:ext cx="36271200" cy="9233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33500" y="35682998"/>
            <a:ext cx="11521440" cy="508000"/>
          </a:xfrm>
          <a:prstGeom prst="rect">
            <a:avLst/>
          </a:prstGeom>
        </p:spPr>
        <p:txBody>
          <a:bodyPr lIns="104498" tIns="52249" rIns="104498" bIns="52249"/>
          <a:lstStyle/>
          <a:p>
            <a:fld id="{50589863-7E74-4A54-8178-B8368486C9AA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854940" y="35682998"/>
            <a:ext cx="25496520" cy="508000"/>
          </a:xfrm>
          <a:prstGeom prst="rect">
            <a:avLst/>
          </a:prstGeom>
        </p:spPr>
        <p:txBody>
          <a:bodyPr lIns="104498" tIns="52249" rIns="104498" bIns="52249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51460" y="35682998"/>
            <a:ext cx="11521440" cy="508000"/>
          </a:xfrm>
          <a:prstGeom prst="rect">
            <a:avLst/>
          </a:prstGeom>
        </p:spPr>
        <p:txBody>
          <a:bodyPr lIns="104498" tIns="52249" rIns="104498" bIns="52249"/>
          <a:lstStyle/>
          <a:p>
            <a:fld id="{673E079E-1141-4D65-9FE9-8FC8EF2FB73B}" type="slidenum">
              <a:rPr lang="en-US" smtClean="0"/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3500" y="6502400"/>
            <a:ext cx="14935200" cy="1354667"/>
          </a:xfrm>
          <a:prstGeom prst="round1Rect">
            <a:avLst/>
          </a:prstGeom>
          <a:solidFill>
            <a:schemeClr val="accent2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333500" y="7857067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333500" y="16703040"/>
            <a:ext cx="14935200" cy="1354667"/>
          </a:xfrm>
          <a:prstGeom prst="round1Rect">
            <a:avLst/>
          </a:prstGeom>
          <a:solidFill>
            <a:schemeClr val="accent3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333500" y="18057707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33500" y="28702000"/>
            <a:ext cx="14935200" cy="1354667"/>
          </a:xfrm>
          <a:prstGeom prst="round1Rect">
            <a:avLst/>
          </a:prstGeom>
          <a:solidFill>
            <a:schemeClr val="accent4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333500" y="30063440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8135600" y="6502400"/>
            <a:ext cx="14935200" cy="1354667"/>
          </a:xfrm>
          <a:prstGeom prst="round1Rect">
            <a:avLst/>
          </a:prstGeom>
          <a:solidFill>
            <a:schemeClr val="accent5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8135600" y="7857067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8135600" y="13275733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8135600" y="26077334"/>
            <a:ext cx="14935200" cy="5482351"/>
          </a:xfrm>
        </p:spPr>
        <p:txBody>
          <a:bodyPr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8135600" y="28702000"/>
            <a:ext cx="14935200" cy="1354667"/>
          </a:xfrm>
          <a:prstGeom prst="round1Rect">
            <a:avLst/>
          </a:prstGeom>
          <a:solidFill>
            <a:schemeClr val="accent6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8135600" y="30063440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34884360" y="6502400"/>
            <a:ext cx="14935200" cy="1354667"/>
          </a:xfrm>
          <a:prstGeom prst="round1Rect">
            <a:avLst/>
          </a:prstGeom>
          <a:solidFill>
            <a:schemeClr val="accent6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34884360" y="7857067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34884360" y="17597120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84360" y="28702000"/>
            <a:ext cx="14935200" cy="1354667"/>
          </a:xfrm>
          <a:prstGeom prst="round1Rect">
            <a:avLst/>
          </a:prstGeom>
          <a:solidFill>
            <a:schemeClr val="accent1"/>
          </a:solidFill>
        </p:spPr>
        <p:txBody>
          <a:bodyPr lIns="417991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34884360" y="30063440"/>
            <a:ext cx="14935200" cy="34026960"/>
          </a:xfrm>
        </p:spPr>
        <p:txBody>
          <a:bodyPr lIns="417991" tIns="20899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2" name="Instructions"/>
          <p:cNvSpPr/>
          <p:nvPr/>
        </p:nvSpPr>
        <p:spPr>
          <a:xfrm>
            <a:off x="51206400" y="2836332"/>
            <a:ext cx="14521815" cy="36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3493" tIns="52249" rIns="313493" bIns="52249" rtlCol="0" anchor="t"/>
          <a:lstStyle/>
          <a:p>
            <a:pPr lvl="0">
              <a:spcBef>
                <a:spcPts val="1370"/>
              </a:spcBef>
            </a:pPr>
            <a:r>
              <a:rPr sz="110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  <a:endParaRPr sz="11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  <a:endParaRPr lang="en-US" sz="750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345"/>
              </a:spcBef>
            </a:pPr>
            <a:endParaRPr sz="69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sz="101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  <a:endParaRPr sz="101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  <a:endParaRPr lang="en-US" sz="7500" baseline="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just click the Bullets button on the Home tab.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just make a copy of what you need and drag it into place. PowerPoint’s Smart Guides will help you align it with everything else.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picture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hite Mask"/>
          <p:cNvSpPr/>
          <p:nvPr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82560" y="26416008"/>
            <a:ext cx="28265932" cy="1565813"/>
          </a:xfrm>
        </p:spPr>
        <p:txBody>
          <a:bodyPr lIns="0" tIns="0" rIns="0" bIns="0"/>
          <a:lstStyle>
            <a:lvl1pPr marL="0" marR="0" indent="0" algn="l">
              <a:spcBef>
                <a:spcPts val="1845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0413370" y="23392222"/>
            <a:ext cx="28265932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2" name="Picture 1" descr="PopHealth_ncstate-vet-2x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2438403"/>
            <a:ext cx="14401800" cy="13426634"/>
          </a:xfrm>
          <a:prstGeom prst="rect">
            <a:avLst/>
          </a:prstGeom>
        </p:spPr>
      </p:pic>
      <p:sp>
        <p:nvSpPr>
          <p:cNvPr id="6" name="White Mask"/>
          <p:cNvSpPr/>
          <p:nvPr userDrawn="1"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pic>
        <p:nvPicPr>
          <p:cNvPr id="7" name="Picture 6" descr="PopHealth_ncstate-vet-2x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2438403"/>
            <a:ext cx="14401800" cy="134266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tolia_46451165_Subscription_Monthly_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519680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0305" y="28749336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1">
                <a:solidFill>
                  <a:srgbClr val="C41230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93593" y="30918845"/>
            <a:ext cx="30470475" cy="13118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9300" b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1122640" y="11793003"/>
            <a:ext cx="29443680" cy="2595582"/>
          </a:xfrm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en-US" sz="18400" b="1" cap="all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2" name="Picture 1" descr="PopHealth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40" y="26930447"/>
            <a:ext cx="9334500" cy="8702448"/>
          </a:xfrm>
          <a:prstGeom prst="rect">
            <a:avLst/>
          </a:prstGeom>
        </p:spPr>
      </p:pic>
      <p:pic>
        <p:nvPicPr>
          <p:cNvPr id="7" name="Picture 6" descr="Fotolia_46451165_Subscription_Monthly_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5196800"/>
          </a:xfrm>
          <a:prstGeom prst="rect">
            <a:avLst/>
          </a:prstGeom>
        </p:spPr>
      </p:pic>
      <p:pic>
        <p:nvPicPr>
          <p:cNvPr id="8" name="Picture 7" descr="PopHealth_ncstate-vet-2x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40" y="26930447"/>
            <a:ext cx="9334500" cy="870244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nde Horse_Horizont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519680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0305" y="28749332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1">
                <a:solidFill>
                  <a:srgbClr val="C41230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93587" y="30918845"/>
            <a:ext cx="30470475" cy="13118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9300" b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1762720" y="8135392"/>
            <a:ext cx="29443680" cy="2595582"/>
          </a:xfrm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en-US" sz="18400" b="1" cap="all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5" name="Picture 4" descr="Clinical_Science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0" y="26822400"/>
            <a:ext cx="11269624" cy="77893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0305" y="28749336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1">
                <a:solidFill>
                  <a:srgbClr val="C41230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93593" y="30918845"/>
            <a:ext cx="30470475" cy="13118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9300" b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pic>
        <p:nvPicPr>
          <p:cNvPr id="2" name="Picture 1" descr="Chicke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6822400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1122640" y="2445803"/>
            <a:ext cx="30083760" cy="2595582"/>
          </a:xfrm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en-US" sz="18400" b="1" cap="all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3" name="Picture 2" descr="PopHealth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0" y="27851267"/>
            <a:ext cx="8374380" cy="7807339"/>
          </a:xfrm>
          <a:prstGeom prst="rect">
            <a:avLst/>
          </a:prstGeom>
        </p:spPr>
      </p:pic>
      <p:pic>
        <p:nvPicPr>
          <p:cNvPr id="7" name="Picture 6" descr="Chicken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6822400"/>
          </a:xfrm>
          <a:prstGeom prst="rect">
            <a:avLst/>
          </a:prstGeom>
        </p:spPr>
      </p:pic>
      <p:pic>
        <p:nvPicPr>
          <p:cNvPr id="8" name="Picture 7" descr="PopHealth_ncstate-vet-2x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0" y="27851267"/>
            <a:ext cx="8374380" cy="78073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hi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mall_goa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0" y="-812800"/>
            <a:ext cx="51285830" cy="2682240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9601200" y="22559658"/>
            <a:ext cx="30440734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01200" y="27228808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2" name="Picture 1" descr="PopHealth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160" y="27228803"/>
            <a:ext cx="9450378" cy="8810474"/>
          </a:xfrm>
          <a:prstGeom prst="rect">
            <a:avLst/>
          </a:prstGeom>
        </p:spPr>
      </p:pic>
      <p:pic>
        <p:nvPicPr>
          <p:cNvPr id="6" name="Picture 5" descr="small_goa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0" y="-812800"/>
            <a:ext cx="51285830" cy="26822400"/>
          </a:xfrm>
          <a:prstGeom prst="rect">
            <a:avLst/>
          </a:prstGeom>
        </p:spPr>
      </p:pic>
      <p:pic>
        <p:nvPicPr>
          <p:cNvPr id="7" name="Picture 6" descr="PopHealth_ncstate-vet-2x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160" y="27228803"/>
            <a:ext cx="9450378" cy="88104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Chi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tolia_2747487_Subscription_Monthly_X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51206400" cy="2682240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880360" y="23434112"/>
            <a:ext cx="30440734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360" y="28103259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2" name="Picture 1" descr="PopHealth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160" y="27228803"/>
            <a:ext cx="9450378" cy="8810474"/>
          </a:xfrm>
          <a:prstGeom prst="rect">
            <a:avLst/>
          </a:prstGeom>
        </p:spPr>
      </p:pic>
      <p:pic>
        <p:nvPicPr>
          <p:cNvPr id="6" name="Picture 5" descr="Fotolia_2747487_Subscription_Monthly_X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800"/>
            <a:ext cx="51206400" cy="26822400"/>
          </a:xfrm>
          <a:prstGeom prst="rect">
            <a:avLst/>
          </a:prstGeom>
        </p:spPr>
      </p:pic>
      <p:pic>
        <p:nvPicPr>
          <p:cNvPr id="7" name="Picture 6" descr="PopHealth_ncstate-vet-2x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160" y="27228803"/>
            <a:ext cx="9450378" cy="88104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0241283" y="22931659"/>
            <a:ext cx="30723832" cy="1946687"/>
          </a:xfrm>
        </p:spPr>
        <p:txBody>
          <a:bodyPr lIns="0" tIns="0" rIns="0" bIns="0" anchor="t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1206400" cy="13411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1206400" cy="13411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7282155" y="24799172"/>
            <a:ext cx="31875984" cy="1946687"/>
          </a:xfrm>
        </p:spPr>
        <p:txBody>
          <a:bodyPr lIns="0" tIns="0" rIns="0" bIns="0" anchor="b" anchorCtr="0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880374" y="9753602"/>
            <a:ext cx="12061505" cy="19186811"/>
          </a:xfr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421238" tIns="1263716" rIns="421238">
            <a:noAutofit/>
          </a:bodyPr>
          <a:lstStyle>
            <a:lvl1pPr marL="0" marR="0" indent="0" algn="ctr" defTabSz="4212590" rtl="0" eaLnBrk="1" fontAlgn="auto" latinLnBrk="0" hangingPunct="1">
              <a:lnSpc>
                <a:spcPct val="90000"/>
              </a:lnSpc>
              <a:spcBef>
                <a:spcPts val="553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212590" rtl="0" eaLnBrk="1" fontAlgn="auto" latinLnBrk="0" hangingPunct="1">
              <a:lnSpc>
                <a:spcPct val="90000"/>
              </a:lnSpc>
              <a:spcBef>
                <a:spcPts val="553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lang="en-US" dirty="0" smtClean="0"/>
              <a:t>Click photo icon to insert photo</a:t>
            </a:r>
            <a:endParaRPr lang="en-US" dirty="0" smtClean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282157" y="27248161"/>
            <a:ext cx="28265932" cy="1565813"/>
          </a:xfrm>
        </p:spPr>
        <p:txBody>
          <a:bodyPr lIns="0" tIns="0" rIns="0" bIns="0"/>
          <a:lstStyle>
            <a:lvl1pPr marL="0" marR="0" indent="0" algn="l">
              <a:spcBef>
                <a:spcPts val="1845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18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0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3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49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600200" y="7315208"/>
            <a:ext cx="45445680" cy="6476644"/>
          </a:xfrm>
        </p:spPr>
        <p:txBody>
          <a:bodyPr wrap="square" lIns="0" tIns="0" rIns="0" bIns="0">
            <a:spAutoFit/>
          </a:bodyPr>
          <a:lstStyle>
            <a:lvl1pPr marL="1052830" marR="0" indent="-1052830">
              <a:spcBef>
                <a:spcPts val="5530"/>
              </a:spcBef>
              <a:spcAft>
                <a:spcPts val="0"/>
              </a:spcAft>
              <a:defRPr sz="9300"/>
            </a:lvl1pPr>
            <a:lvl2pPr marL="2369185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065" marR="0" indent="-1052830">
              <a:spcBef>
                <a:spcPts val="1845"/>
              </a:spcBef>
              <a:spcAft>
                <a:spcPts val="0"/>
              </a:spcAft>
              <a:defRPr sz="7400"/>
            </a:lvl3pPr>
            <a:lvl4pPr marL="5265420" marR="0" indent="-1052830">
              <a:spcBef>
                <a:spcPts val="1845"/>
              </a:spcBef>
              <a:spcAft>
                <a:spcPts val="0"/>
              </a:spcAft>
              <a:defRPr sz="7400"/>
            </a:lvl4pPr>
            <a:lvl5pPr marL="6581775" marR="0" indent="-1052830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5" name="Picture 4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1600200" y="4777837"/>
            <a:ext cx="45445680" cy="1565813"/>
          </a:xfrm>
        </p:spPr>
        <p:txBody>
          <a:bodyPr lIns="0" tIns="0" rIns="0" bIns="0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1100" b="1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9"/>
          <p:cNvSpPr>
            <a:spLocks noGrp="1"/>
          </p:cNvSpPr>
          <p:nvPr>
            <p:ph sz="quarter" idx="13"/>
          </p:nvPr>
        </p:nvSpPr>
        <p:spPr>
          <a:xfrm>
            <a:off x="1600200" y="7315208"/>
            <a:ext cx="45445680" cy="6476644"/>
          </a:xfrm>
        </p:spPr>
        <p:txBody>
          <a:bodyPr wrap="square" lIns="0" tIns="0" rIns="0" bIns="0">
            <a:spAutoFit/>
          </a:bodyPr>
          <a:lstStyle>
            <a:lvl1pPr marL="1052830" marR="0" indent="-1052830">
              <a:spcBef>
                <a:spcPts val="5530"/>
              </a:spcBef>
              <a:spcAft>
                <a:spcPts val="0"/>
              </a:spcAft>
              <a:defRPr sz="9300"/>
            </a:lvl1pPr>
            <a:lvl2pPr marL="2369185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065" marR="0" indent="-1052830">
              <a:spcBef>
                <a:spcPts val="1845"/>
              </a:spcBef>
              <a:spcAft>
                <a:spcPts val="0"/>
              </a:spcAft>
              <a:defRPr sz="7400"/>
            </a:lvl3pPr>
            <a:lvl4pPr marL="5265420" marR="0" indent="-1052830">
              <a:spcBef>
                <a:spcPts val="1845"/>
              </a:spcBef>
              <a:spcAft>
                <a:spcPts val="0"/>
              </a:spcAft>
              <a:defRPr sz="7400"/>
            </a:lvl4pPr>
            <a:lvl5pPr marL="6581775" marR="0" indent="-1052830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6" name="Picture 5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1600200" y="7315208"/>
            <a:ext cx="23042880" cy="6476644"/>
          </a:xfrm>
        </p:spPr>
        <p:txBody>
          <a:bodyPr lIns="0" tIns="0" rIns="0" bIns="0"/>
          <a:lstStyle>
            <a:lvl1pPr marL="1052830" marR="0" indent="-1052830">
              <a:spcBef>
                <a:spcPts val="5530"/>
              </a:spcBef>
              <a:spcAft>
                <a:spcPts val="0"/>
              </a:spcAft>
              <a:defRPr sz="9300"/>
            </a:lvl1pPr>
            <a:lvl2pPr marL="2369185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065" marR="0" indent="-1052830">
              <a:spcBef>
                <a:spcPts val="1845"/>
              </a:spcBef>
              <a:spcAft>
                <a:spcPts val="0"/>
              </a:spcAft>
              <a:defRPr sz="7400"/>
            </a:lvl3pPr>
            <a:lvl4pPr marL="5265420" marR="0" indent="-1052830">
              <a:spcBef>
                <a:spcPts val="1845"/>
              </a:spcBef>
              <a:spcAft>
                <a:spcPts val="0"/>
              </a:spcAft>
              <a:defRPr sz="7400"/>
            </a:lvl4pPr>
            <a:lvl5pPr marL="6581775" marR="0" indent="-1052830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25603200" y="7315208"/>
            <a:ext cx="23042880" cy="6476644"/>
          </a:xfrm>
        </p:spPr>
        <p:txBody>
          <a:bodyPr lIns="0" tIns="0" rIns="0" bIns="0"/>
          <a:lstStyle>
            <a:lvl1pPr marL="1052830" marR="0" indent="-1052830">
              <a:spcBef>
                <a:spcPts val="5530"/>
              </a:spcBef>
              <a:spcAft>
                <a:spcPts val="0"/>
              </a:spcAft>
              <a:defRPr sz="9300"/>
            </a:lvl1pPr>
            <a:lvl2pPr marL="2369185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065" marR="0" indent="-1052830">
              <a:spcBef>
                <a:spcPts val="1845"/>
              </a:spcBef>
              <a:spcAft>
                <a:spcPts val="0"/>
              </a:spcAft>
              <a:defRPr sz="7400"/>
            </a:lvl3pPr>
            <a:lvl4pPr marL="5265420" marR="0" indent="-1052830">
              <a:spcBef>
                <a:spcPts val="1845"/>
              </a:spcBef>
              <a:spcAft>
                <a:spcPts val="0"/>
              </a:spcAft>
              <a:defRPr sz="7400"/>
            </a:lvl4pPr>
            <a:lvl5pPr marL="6581775" marR="0" indent="-1052830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7" name="Picture 6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600213" y="7388864"/>
            <a:ext cx="14613223" cy="25317707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2106195" rIns="0" bIns="0">
            <a:noAutofit/>
          </a:bodyPr>
          <a:lstStyle>
            <a:lvl1pPr marL="0" marR="0" indent="0" algn="ctr">
              <a:spcBef>
                <a:spcPts val="5530"/>
              </a:spcBef>
              <a:spcAft>
                <a:spcPts val="0"/>
              </a:spcAft>
              <a:buNone/>
              <a:defRPr sz="9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the photo icon </a:t>
            </a:r>
            <a:br>
              <a:rPr lang="en-US" dirty="0" smtClean="0"/>
            </a:br>
            <a:r>
              <a:rPr lang="en-US" dirty="0" smtClean="0"/>
              <a:t>to insert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19933927" y="7315208"/>
            <a:ext cx="28712161" cy="6476644"/>
          </a:xfrm>
        </p:spPr>
        <p:txBody>
          <a:bodyPr lIns="0" tIns="0" rIns="0" bIns="0"/>
          <a:lstStyle>
            <a:lvl1pPr marL="1052830" marR="0" indent="-1052830">
              <a:spcBef>
                <a:spcPts val="5530"/>
              </a:spcBef>
              <a:spcAft>
                <a:spcPts val="0"/>
              </a:spcAft>
              <a:defRPr sz="9300"/>
            </a:lvl1pPr>
            <a:lvl2pPr marL="2369185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065" marR="0" indent="-1052830">
              <a:spcBef>
                <a:spcPts val="1845"/>
              </a:spcBef>
              <a:spcAft>
                <a:spcPts val="0"/>
              </a:spcAft>
              <a:defRPr sz="7400"/>
            </a:lvl3pPr>
            <a:lvl4pPr marL="5265420" marR="0" indent="-1052830">
              <a:spcBef>
                <a:spcPts val="1845"/>
              </a:spcBef>
              <a:spcAft>
                <a:spcPts val="0"/>
              </a:spcAft>
              <a:defRPr sz="7400"/>
            </a:lvl4pPr>
            <a:lvl5pPr marL="6581775" marR="0" indent="-1052830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dirty="0" smtClean="0"/>
              <a:t>Click to edit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0" y="1559608"/>
            <a:ext cx="41605200" cy="1494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7" name="Picture 6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00200" y="4777837"/>
            <a:ext cx="45445680" cy="1565813"/>
          </a:xfrm>
        </p:spPr>
        <p:txBody>
          <a:bodyPr lIns="0" tIns="0" rIns="0" bIns="0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1100" b="1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6" name="Picture 5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vm_junglecat-219cro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199" y="0"/>
            <a:ext cx="54819836" cy="2357120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0305" y="28749332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1">
                <a:solidFill>
                  <a:srgbClr val="C41230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93587" y="30918845"/>
            <a:ext cx="30470475" cy="131189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9300" b="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7602200" y="15856992"/>
            <a:ext cx="30083760" cy="2595582"/>
          </a:xfrm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en-US" sz="18400" b="1" cap="all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  <a:endParaRPr lang="en-US" dirty="0" smtClean="0"/>
          </a:p>
        </p:txBody>
      </p:sp>
      <p:pic>
        <p:nvPicPr>
          <p:cNvPr id="6" name="Picture 5" descr="Clinical_Science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4683" y="26158784"/>
            <a:ext cx="11641765" cy="804654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pic>
        <p:nvPicPr>
          <p:cNvPr id="5" name="Picture 4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Mask"/>
          <p:cNvSpPr/>
          <p:nvPr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pic>
        <p:nvPicPr>
          <p:cNvPr id="4" name="Picture 3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  <p:sp>
        <p:nvSpPr>
          <p:cNvPr id="5" name="White Mask"/>
          <p:cNvSpPr/>
          <p:nvPr userDrawn="1"/>
        </p:nvSpPr>
        <p:spPr bwMode="white">
          <a:xfrm>
            <a:off x="0" y="0"/>
            <a:ext cx="512064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pic>
        <p:nvPicPr>
          <p:cNvPr id="6" name="Picture 5" descr="ncstate-vet-2x1-b-h-2cl-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i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20640" y="7018947"/>
            <a:ext cx="40965120" cy="26343834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smtClean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9131640" y="18434614"/>
            <a:ext cx="33409724" cy="3512500"/>
          </a:xfrm>
        </p:spPr>
        <p:txBody>
          <a:bodyPr lIns="0" tIns="0" rIns="0" bIns="0" anchor="ctr"/>
          <a:lstStyle>
            <a:lvl1pPr marL="1052830" marR="0" indent="-1052830">
              <a:lnSpc>
                <a:spcPct val="90000"/>
              </a:lnSpc>
              <a:spcBef>
                <a:spcPts val="0"/>
              </a:spcBef>
              <a:spcAft>
                <a:spcPts val="13820"/>
              </a:spcAft>
              <a:defRPr sz="249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tatement in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No"/>
          <p:cNvSpPr txBox="1"/>
          <p:nvPr/>
        </p:nvSpPr>
        <p:spPr bwMode="gray">
          <a:xfrm>
            <a:off x="49823115" y="35705065"/>
            <a:ext cx="423174" cy="41549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421259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2700" kern="120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fld>
            <a:endParaRPr lang="en-US" sz="2700" kern="1200" dirty="0" smtClean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51206400" cy="37388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8961123" y="16531744"/>
            <a:ext cx="33284168" cy="3512500"/>
          </a:xfrm>
        </p:spPr>
        <p:txBody>
          <a:bodyPr lIns="0" tIns="0" rIns="0" bIns="0" anchor="ctr"/>
          <a:lstStyle>
            <a:lvl1pPr marL="1052830" marR="0" indent="-1052830" algn="l">
              <a:lnSpc>
                <a:spcPct val="90000"/>
              </a:lnSpc>
              <a:spcBef>
                <a:spcPts val="0"/>
              </a:spcBef>
              <a:spcAft>
                <a:spcPts val="13820"/>
              </a:spcAft>
              <a:defRPr sz="249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Page No"/>
          <p:cNvSpPr txBox="1"/>
          <p:nvPr userDrawn="1"/>
        </p:nvSpPr>
        <p:spPr bwMode="gray">
          <a:xfrm>
            <a:off x="49823115" y="35705065"/>
            <a:ext cx="423174" cy="41549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421259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2700" kern="120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fld>
            <a:endParaRPr lang="en-US" sz="2700" kern="1200" dirty="0" smtClean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51206400" cy="37388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238" tIns="210618" rIns="421238" bIns="210618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0" y="1750313"/>
            <a:ext cx="36271200" cy="1494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7467600" y="3987337"/>
            <a:ext cx="36271200" cy="9233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7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33500" y="35682998"/>
            <a:ext cx="11521440" cy="508000"/>
          </a:xfrm>
          <a:prstGeom prst="rect">
            <a:avLst/>
          </a:prstGeom>
        </p:spPr>
        <p:txBody>
          <a:bodyPr lIns="104487" tIns="52244" rIns="104487" bIns="52244"/>
          <a:lstStyle/>
          <a:p>
            <a:fld id="{ECAA57DF-1C19-4726-AB84-014692BAD8F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854940" y="35682998"/>
            <a:ext cx="25496520" cy="508000"/>
          </a:xfrm>
          <a:prstGeom prst="rect">
            <a:avLst/>
          </a:prstGeom>
        </p:spPr>
        <p:txBody>
          <a:bodyPr lIns="104487" tIns="52244" rIns="104487" bIns="52244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51460" y="35682998"/>
            <a:ext cx="11521440" cy="508000"/>
          </a:xfrm>
          <a:prstGeom prst="rect">
            <a:avLst/>
          </a:prstGeom>
        </p:spPr>
        <p:txBody>
          <a:bodyPr lIns="104487" tIns="52244" rIns="104487" bIns="52244"/>
          <a:lstStyle/>
          <a:p>
            <a:fld id="{91B4C631-C489-4C11-812F-2172FBEAE82B}" type="slidenum">
              <a:rPr lang="en-US" smtClean="0"/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3500" y="6502402"/>
            <a:ext cx="14935200" cy="1354667"/>
          </a:xfrm>
          <a:prstGeom prst="round1Rect">
            <a:avLst/>
          </a:prstGeom>
          <a:solidFill>
            <a:schemeClr val="accent2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9" name="Content Placeholder 17"/>
          <p:cNvSpPr>
            <a:spLocks noGrp="1"/>
          </p:cNvSpPr>
          <p:nvPr>
            <p:ph sz="quarter" idx="24" hasCustomPrompt="1"/>
          </p:nvPr>
        </p:nvSpPr>
        <p:spPr>
          <a:xfrm>
            <a:off x="1333500" y="7857069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333500" y="16703042"/>
            <a:ext cx="14935200" cy="1354667"/>
          </a:xfrm>
          <a:prstGeom prst="round1Rect">
            <a:avLst/>
          </a:prstGeom>
          <a:solidFill>
            <a:schemeClr val="accent3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333500" y="18057709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33500" y="28702002"/>
            <a:ext cx="14935200" cy="1354667"/>
          </a:xfrm>
          <a:prstGeom prst="round1Rect">
            <a:avLst/>
          </a:prstGeom>
          <a:solidFill>
            <a:schemeClr val="accent4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333500" y="30063442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8135600" y="6502402"/>
            <a:ext cx="14935200" cy="1354667"/>
          </a:xfrm>
          <a:prstGeom prst="round1Rect">
            <a:avLst/>
          </a:prstGeom>
          <a:solidFill>
            <a:schemeClr val="accent5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8135600" y="7857069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8135600" y="13275735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3" name="Content Placeholder 17"/>
          <p:cNvSpPr>
            <a:spLocks noGrp="1"/>
          </p:cNvSpPr>
          <p:nvPr>
            <p:ph sz="quarter" idx="28" hasCustomPrompt="1"/>
          </p:nvPr>
        </p:nvSpPr>
        <p:spPr>
          <a:xfrm>
            <a:off x="18135600" y="26077336"/>
            <a:ext cx="14935200" cy="5482351"/>
          </a:xfrm>
        </p:spPr>
        <p:txBody>
          <a:bodyPr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8135600" y="28702002"/>
            <a:ext cx="14935200" cy="1354667"/>
          </a:xfrm>
          <a:prstGeom prst="round1Rect">
            <a:avLst/>
          </a:prstGeom>
          <a:solidFill>
            <a:schemeClr val="accent6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8135600" y="30063442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34884360" y="6502402"/>
            <a:ext cx="14935200" cy="1354667"/>
          </a:xfrm>
          <a:prstGeom prst="round1Rect">
            <a:avLst/>
          </a:prstGeom>
          <a:solidFill>
            <a:schemeClr val="accent6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34884360" y="7857069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34884360" y="17597122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84360" y="28702002"/>
            <a:ext cx="14935200" cy="1354667"/>
          </a:xfrm>
          <a:prstGeom prst="round1Rect">
            <a:avLst/>
          </a:prstGeom>
          <a:solidFill>
            <a:schemeClr val="accent1"/>
          </a:solidFill>
        </p:spPr>
        <p:txBody>
          <a:bodyPr lIns="417949" anchor="ctr">
            <a:noAutofit/>
          </a:bodyPr>
          <a:lstStyle>
            <a:lvl1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9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34884360" y="30063442"/>
            <a:ext cx="14935200" cy="34667023"/>
          </a:xfrm>
        </p:spPr>
        <p:txBody>
          <a:bodyPr lIns="417949" tIns="208975"/>
          <a:lstStyle>
            <a:lvl1pPr>
              <a:defRPr baseline="0"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Use this placeholder to add text or other content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 smtClean="0"/>
          </a:p>
          <a:p>
            <a:pPr lvl="5"/>
            <a:r>
              <a:rPr lang="en-US" dirty="0" smtClean="0"/>
              <a:t>Six</a:t>
            </a:r>
            <a:endParaRPr lang="en-US" dirty="0" smtClean="0"/>
          </a:p>
          <a:p>
            <a:pPr lvl="6"/>
            <a:r>
              <a:rPr lang="en-US" dirty="0" smtClean="0"/>
              <a:t>Seven</a:t>
            </a:r>
            <a:endParaRPr lang="en-US" dirty="0" smtClean="0"/>
          </a:p>
          <a:p>
            <a:pPr lvl="7"/>
            <a:r>
              <a:rPr lang="en-US" dirty="0" smtClean="0"/>
              <a:t>Eight</a:t>
            </a:r>
            <a:endParaRPr lang="en-US" dirty="0" smtClean="0"/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2" name="Instructions"/>
          <p:cNvSpPr/>
          <p:nvPr userDrawn="1"/>
        </p:nvSpPr>
        <p:spPr>
          <a:xfrm>
            <a:off x="51206400" y="2836332"/>
            <a:ext cx="14521815" cy="36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3461" tIns="52244" rIns="313461" bIns="52244" rtlCol="0" anchor="t"/>
          <a:lstStyle/>
          <a:p>
            <a:pPr lvl="0">
              <a:spcBef>
                <a:spcPts val="1370"/>
              </a:spcBef>
            </a:pPr>
            <a:r>
              <a:rPr sz="110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  <a:endParaRPr sz="11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  <a:endParaRPr lang="en-US" sz="750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345"/>
              </a:spcBef>
            </a:pPr>
            <a:endParaRPr sz="69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sz="101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  <a:endParaRPr sz="101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370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  <a:endParaRPr lang="en-US" sz="7500" baseline="0" dirty="0" smtClean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just click the Bullets button on the Home tab.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just make a copy of what you need and drag it into place. PowerPoint’s Smart Guides will help you align it with everything else.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2745"/>
              </a:spcBef>
            </a:pP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pictures instead of ours? No problem! Just 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right-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7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</a:t>
            </a:r>
            <a:r>
              <a:rPr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picture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and choose Change Picture. Maintain the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proportion of pictures as you r</a:t>
            </a:r>
            <a:r>
              <a:rPr lang="en-US" sz="75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esize</a:t>
            </a:r>
            <a:r>
              <a:rPr lang="en-US" sz="75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by dragging a corner.</a:t>
            </a:r>
            <a:endParaRPr sz="7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hi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rms_Student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600960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9601200" y="24246902"/>
            <a:ext cx="30440734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601200" y="27228804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7" name="Picture 6" descr="Clinical_Science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63" y="28041600"/>
            <a:ext cx="10681645" cy="73829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Chi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_MH1980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2722880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880360" y="24246902"/>
            <a:ext cx="30440734" cy="1946687"/>
          </a:xfrm>
        </p:spPr>
        <p:txBody>
          <a:bodyPr lIns="0" tIns="0" rIns="0" bIns="0" anchor="b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38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129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  <a:endParaRPr lang="en-US" dirty="0" smtClean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360" y="28103257"/>
            <a:ext cx="30440734" cy="1565813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6" name="Picture 5" descr="Clinical_Science_ncstate-vet-2x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62" y="28448000"/>
            <a:ext cx="10093666" cy="6976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0241281" y="22931653"/>
            <a:ext cx="30723832" cy="1946687"/>
          </a:xfrm>
        </p:spPr>
        <p:txBody>
          <a:bodyPr lIns="0" tIns="0" rIns="0" bIns="0" anchor="t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1206400" cy="134112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1334" tIns="210667" rIns="421334" bIns="210667" rtlCol="0" anchor="ctr"/>
          <a:lstStyle/>
          <a:p>
            <a:pPr algn="ctr">
              <a:lnSpc>
                <a:spcPct val="90000"/>
              </a:lnSpc>
              <a:spcBef>
                <a:spcPts val="2765"/>
              </a:spcBef>
            </a:pPr>
            <a:endParaRPr lang="en-US" sz="9300" b="1" dirty="0" err="1" smtClean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17282155" y="24799163"/>
            <a:ext cx="31875984" cy="1946687"/>
          </a:xfrm>
        </p:spPr>
        <p:txBody>
          <a:bodyPr lIns="0" tIns="0" rIns="0" bIns="0" anchor="b" anchorCtr="0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38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880363" y="9753602"/>
            <a:ext cx="12061505" cy="19186811"/>
          </a:xfr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421334" tIns="1264003" rIns="421334">
            <a:noAutofit/>
          </a:bodyPr>
          <a:lstStyle>
            <a:lvl1pPr marL="0" marR="0" indent="0" algn="ctr" defTabSz="4213225" rtl="0" eaLnBrk="1" fontAlgn="auto" latinLnBrk="0" hangingPunct="1">
              <a:lnSpc>
                <a:spcPct val="90000"/>
              </a:lnSpc>
              <a:spcBef>
                <a:spcPts val="553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4213225" rtl="0" eaLnBrk="1" fontAlgn="auto" latinLnBrk="0" hangingPunct="1">
              <a:lnSpc>
                <a:spcPct val="90000"/>
              </a:lnSpc>
              <a:spcBef>
                <a:spcPts val="553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lang="en-US" dirty="0" smtClean="0"/>
              <a:t>Click photo icon to insert photo</a:t>
            </a:r>
            <a:endParaRPr lang="en-US" dirty="0" smtClean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7282157" y="27248158"/>
            <a:ext cx="28265932" cy="1565813"/>
          </a:xfrm>
        </p:spPr>
        <p:txBody>
          <a:bodyPr lIns="0" tIns="0" rIns="0" bIns="0"/>
          <a:lstStyle>
            <a:lvl1pPr marL="0" marR="0" indent="0" algn="l">
              <a:spcBef>
                <a:spcPts val="1845"/>
              </a:spcBef>
              <a:spcAft>
                <a:spcPts val="0"/>
              </a:spcAft>
              <a:buNone/>
              <a:defRPr sz="11100" b="0">
                <a:solidFill>
                  <a:schemeClr val="tx2"/>
                </a:solidFill>
                <a:latin typeface="+mj-lt"/>
              </a:defRPr>
            </a:lvl1pPr>
            <a:lvl2pPr marL="210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1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20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2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33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40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4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5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600200" y="7315200"/>
            <a:ext cx="45445680" cy="6476644"/>
          </a:xfrm>
        </p:spPr>
        <p:txBody>
          <a:bodyPr wrap="square" lIns="0" tIns="0" rIns="0" bIns="0">
            <a:spAutoFit/>
          </a:bodyPr>
          <a:lstStyle>
            <a:lvl1pPr marL="1053465" marR="0" indent="-1053465">
              <a:spcBef>
                <a:spcPts val="5530"/>
              </a:spcBef>
              <a:spcAft>
                <a:spcPts val="0"/>
              </a:spcAft>
              <a:defRPr sz="9300"/>
            </a:lvl1pPr>
            <a:lvl2pPr marL="2369820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700" marR="0" indent="-1053465">
              <a:spcBef>
                <a:spcPts val="1845"/>
              </a:spcBef>
              <a:spcAft>
                <a:spcPts val="0"/>
              </a:spcAft>
              <a:defRPr sz="7400"/>
            </a:lvl3pPr>
            <a:lvl4pPr marL="5266690" marR="0" indent="-1053465">
              <a:spcBef>
                <a:spcPts val="1845"/>
              </a:spcBef>
              <a:spcAft>
                <a:spcPts val="0"/>
              </a:spcAft>
              <a:defRPr sz="7400"/>
            </a:lvl4pPr>
            <a:lvl5pPr marL="6583045" marR="0" indent="-1053465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1600200" y="4777833"/>
            <a:ext cx="45445680" cy="1565813"/>
          </a:xfrm>
        </p:spPr>
        <p:txBody>
          <a:bodyPr lIns="0" tIns="0" rIns="0" bIns="0"/>
          <a:lstStyle>
            <a:lvl1pPr marL="0" marR="0" indent="0">
              <a:spcBef>
                <a:spcPts val="5530"/>
              </a:spcBef>
              <a:spcAft>
                <a:spcPts val="0"/>
              </a:spcAft>
              <a:buNone/>
              <a:defRPr sz="11100" b="1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9"/>
          <p:cNvSpPr>
            <a:spLocks noGrp="1"/>
          </p:cNvSpPr>
          <p:nvPr>
            <p:ph sz="quarter" idx="13"/>
          </p:nvPr>
        </p:nvSpPr>
        <p:spPr>
          <a:xfrm>
            <a:off x="1600200" y="7315200"/>
            <a:ext cx="45445680" cy="6476644"/>
          </a:xfrm>
        </p:spPr>
        <p:txBody>
          <a:bodyPr wrap="square" lIns="0" tIns="0" rIns="0" bIns="0">
            <a:spAutoFit/>
          </a:bodyPr>
          <a:lstStyle>
            <a:lvl1pPr marL="1053465" marR="0" indent="-1053465">
              <a:spcBef>
                <a:spcPts val="5530"/>
              </a:spcBef>
              <a:spcAft>
                <a:spcPts val="0"/>
              </a:spcAft>
              <a:defRPr sz="9300"/>
            </a:lvl1pPr>
            <a:lvl2pPr marL="2369820" marR="0" indent="-1045845">
              <a:spcBef>
                <a:spcPts val="1845"/>
              </a:spcBef>
              <a:spcAft>
                <a:spcPts val="0"/>
              </a:spcAft>
              <a:defRPr sz="8300"/>
            </a:lvl2pPr>
            <a:lvl3pPr marL="3949700" marR="0" indent="-1053465">
              <a:spcBef>
                <a:spcPts val="1845"/>
              </a:spcBef>
              <a:spcAft>
                <a:spcPts val="0"/>
              </a:spcAft>
              <a:defRPr sz="7400"/>
            </a:lvl3pPr>
            <a:lvl4pPr marL="5266690" marR="0" indent="-1053465">
              <a:spcBef>
                <a:spcPts val="1845"/>
              </a:spcBef>
              <a:spcAft>
                <a:spcPts val="0"/>
              </a:spcAft>
              <a:defRPr sz="7400"/>
            </a:lvl4pPr>
            <a:lvl5pPr marL="6583045" marR="0" indent="-1053465">
              <a:spcBef>
                <a:spcPts val="1845"/>
              </a:spcBef>
              <a:spcAft>
                <a:spcPts val="0"/>
              </a:spcAft>
              <a:defRPr sz="7400"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 descr="ncstate-vet-2x1-b-h-2cl-cmy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0" y="33731200"/>
            <a:ext cx="12268200" cy="203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600200" y="1559598"/>
            <a:ext cx="41605200" cy="14946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7315200"/>
            <a:ext cx="45445680" cy="6476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23107" y="35705052"/>
            <a:ext cx="423174" cy="41549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4213225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27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</a:fld>
            <a:endParaRPr lang="en-US" sz="27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0"/>
            <a:ext cx="51206400" cy="55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98" tIns="52249" rIns="104498" bIns="52249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fade/>
  </p:transition>
  <p:txStyles>
    <p:titleStyle>
      <a:lvl1pPr marL="0" marR="0" indent="0" algn="l" defTabSz="4213225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11100" b="1" kern="1200" cap="all" baseline="0">
          <a:solidFill>
            <a:schemeClr val="bg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053465" marR="0" indent="-1053465" algn="l" defTabSz="4213225" rtl="0" eaLnBrk="1" latinLnBrk="0" hangingPunct="1">
        <a:lnSpc>
          <a:spcPct val="90000"/>
        </a:lnSpc>
        <a:spcBef>
          <a:spcPts val="553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9300" b="1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369820" marR="0" indent="-1045845" algn="l" defTabSz="4213225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83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949700" marR="0" indent="-1053465" algn="l" defTabSz="4213225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266690" marR="0" indent="-1053465" algn="l" defTabSz="4213225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583045" marR="0" indent="-1053465" algn="l" defTabSz="4213225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1586845" indent="-1053465" algn="l" defTabSz="4213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3693140" indent="-1053465" algn="l" defTabSz="4213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5800070" indent="-1053465" algn="l" defTabSz="4213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7907000" indent="-1053465" algn="l" defTabSz="4213225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06930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13225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20155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26450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33380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40310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746605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853535" algn="l" defTabSz="4213225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600200" y="1559602"/>
            <a:ext cx="41605200" cy="14946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7315204"/>
            <a:ext cx="45445680" cy="6476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23110" y="35705057"/>
            <a:ext cx="423174" cy="41549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421259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27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</a:fld>
            <a:endParaRPr lang="en-US" sz="27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 spd="med">
    <p:fade/>
  </p:transition>
  <p:hf sldNum="0" hdr="0" ftr="0" dt="0"/>
  <p:txStyles>
    <p:titleStyle>
      <a:lvl1pPr marL="0" marR="0" indent="0" algn="l" defTabSz="421259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11100" b="1" kern="1200" cap="all" baseline="0">
          <a:solidFill>
            <a:schemeClr val="bg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053465" marR="0" indent="-1053465" algn="l" defTabSz="4212590" rtl="0" eaLnBrk="1" latinLnBrk="0" hangingPunct="1">
        <a:lnSpc>
          <a:spcPct val="90000"/>
        </a:lnSpc>
        <a:spcBef>
          <a:spcPts val="5530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9300" b="1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369820" marR="0" indent="-1045845" algn="l" defTabSz="4212590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83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949700" marR="0" indent="-1053465" algn="l" defTabSz="4212590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266055" marR="0" indent="-1053465" algn="l" defTabSz="4212590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582410" marR="0" indent="-1053465" algn="l" defTabSz="4212590" rtl="0" eaLnBrk="1" latinLnBrk="0" hangingPunct="1">
        <a:lnSpc>
          <a:spcPct val="90000"/>
        </a:lnSpc>
        <a:spcBef>
          <a:spcPts val="1845"/>
        </a:spcBef>
        <a:spcAft>
          <a:spcPts val="0"/>
        </a:spcAft>
        <a:buClr>
          <a:schemeClr val="tx2"/>
        </a:buClr>
        <a:buFont typeface="Wingdings" panose="05000000000000000000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1585575" indent="-1053465" algn="l" defTabSz="42125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3691870" indent="-1053465" algn="l" defTabSz="42125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5798165" indent="-1053465" algn="l" defTabSz="42125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7904460" indent="-1053465" algn="l" defTabSz="4212590" rtl="0" eaLnBrk="1" latinLnBrk="0" hangingPunct="1">
        <a:spcBef>
          <a:spcPct val="20000"/>
        </a:spcBef>
        <a:buFont typeface="Arial" panose="020B0604020202020204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06295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12590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19520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25815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32110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38405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745335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851630" algn="l" defTabSz="421259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8720" y="22160865"/>
            <a:ext cx="15100300" cy="1403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600" b="1" u="sng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sz="60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mobilization is the process of bringing together allies to raise awareness of and demand for a particular programme, to assist in the delivery of resources and services and to strengthen community participation for sustainability and self-reliance.</a:t>
            </a:r>
            <a:endParaRPr lang="en-US" sz="60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sz="60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 building is a process ideally suited to comparative analysis, as it is concerned with the way that different groups participate in policy and public opinion formation.</a:t>
            </a:r>
            <a:endParaRPr lang="en-US" sz="60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Wingdings" panose="05000000000000000000" charset="0"/>
              <a:buChar char="Ø"/>
            </a:pPr>
            <a:r>
              <a:rPr lang="en-US" sz="60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 Weibo(referred to as Weibo) is the most popular microblogging website in China. Weibo provides similar functionality to Twitter and Facebook.</a:t>
            </a:r>
            <a:endParaRPr lang="en-US" sz="60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80400" y="8055429"/>
            <a:ext cx="15925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600" dirty="0" smtClean="0">
              <a:solidFill>
                <a:srgbClr val="050A0B"/>
              </a:solidFill>
            </a:endParaRPr>
          </a:p>
          <a:p>
            <a:endParaRPr lang="en-US" sz="4000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800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 rot="10800000" flipV="1">
            <a:off x="18059401" y="15735543"/>
            <a:ext cx="1652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Can 102"/>
          <p:cNvSpPr/>
          <p:nvPr/>
        </p:nvSpPr>
        <p:spPr>
          <a:xfrm>
            <a:off x="0" y="7162800"/>
            <a:ext cx="51206400" cy="76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9202401" y="2924628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831800" y="2917371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800" b="1" dirty="0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7068800" y="11321143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800" b="1" dirty="0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2631401" y="1132114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800" b="1" dirty="0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8346400" y="11393714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AEA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800" b="1" dirty="0">
              <a:solidFill>
                <a:srgbClr val="EAEA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754600" y="7492365"/>
            <a:ext cx="15544800" cy="572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sz="6600" b="1" u="sng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endParaRPr lang="en-US" sz="6600" b="1" u="sng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indent="-857250" algn="just">
              <a:buFont typeface="Wingdings" panose="05000000000000000000" charset="0"/>
              <a:buChar char="ü"/>
            </a:pPr>
            <a:r>
              <a:rPr lang="en-US" sz="60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Weibo as a field of public opinion in the process of social mobilization and agenda building in China</a:t>
            </a:r>
            <a:endParaRPr lang="en-US" sz="60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indent="-857250" algn="just">
              <a:buFont typeface="Wingdings" panose="05000000000000000000" charset="0"/>
              <a:buChar char="ü"/>
            </a:pPr>
            <a:r>
              <a:rPr lang="en-US" sz="60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social mobilization and agenda building in Chinese context.</a:t>
            </a:r>
            <a:endParaRPr lang="en-US" sz="60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54600" y="14401800"/>
            <a:ext cx="15241370" cy="2417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6600" b="1" u="sng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6600" b="1" u="sng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indent="-857250" algn="just">
              <a:lnSpc>
                <a:spcPct val="120000"/>
              </a:lnSpc>
              <a:buFont typeface="Wingdings" panose="05000000000000000000" charset="0"/>
              <a:buChar char="u"/>
            </a:pPr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analysis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24" b="4102"/>
          <a:stretch>
            <a:fillRect/>
          </a:stretch>
        </p:blipFill>
        <p:spPr>
          <a:xfrm>
            <a:off x="457200" y="647195"/>
            <a:ext cx="4191000" cy="1943605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1167765" y="7467600"/>
            <a:ext cx="150114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6600" b="1" u="sng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17754600" y="17526000"/>
            <a:ext cx="160750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Universe of texts: 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posters on Weibo from 1/20/2021 to 1/30/2021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17754600" y="20193000"/>
            <a:ext cx="16075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 randomly sampling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17754600" y="21793200"/>
            <a:ext cx="16075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analysis: each poster</a:t>
            </a:r>
            <a:endParaRPr 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03715" y="454660"/>
            <a:ext cx="33465770" cy="15925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altLang="zh-CN" sz="11500" dirty="0" smtClean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COVID-19-Hot issues and agenda building research</a:t>
            </a:r>
            <a:endParaRPr lang="en-US" altLang="zh-CN" sz="11500" dirty="0" smtClean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013690" y="2362200"/>
            <a:ext cx="23341330" cy="9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altLang="zh-CN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member: Xintong Bai, Hanbin Liu</a:t>
            </a:r>
            <a:endParaRPr lang="en-US" altLang="zh-CN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106400" y="3794125"/>
            <a:ext cx="23341330" cy="996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altLang="zh-CN" sz="7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Alice Cheng(ycheng20@ncsu.edu)</a:t>
            </a:r>
            <a:endParaRPr lang="en-US" altLang="zh-CN" sz="7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814000" y="31699200"/>
            <a:ext cx="144780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zh-CN" altLang="en-US" sz="2000" b="1" dirty="0" err="1" smtClean="0"/>
          </a:p>
        </p:txBody>
      </p:sp>
      <p:sp>
        <p:nvSpPr>
          <p:cNvPr id="50" name="TextBox 7"/>
          <p:cNvSpPr txBox="1"/>
          <p:nvPr/>
        </p:nvSpPr>
        <p:spPr>
          <a:xfrm>
            <a:off x="34820225" y="21038820"/>
            <a:ext cx="160750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000" b="1" dirty="0" smtClean="0">
                <a:latin typeface="Times New Roman Bold" panose="02020503050405090304" charset="0"/>
                <a:cs typeface="Times New Roman Bold" panose="02020503050405090304" charset="0"/>
              </a:rPr>
              <a:t>Create code book(example)</a:t>
            </a:r>
            <a:endParaRPr lang="en-US" altLang="zh-CN" sz="6000" b="1" dirty="0" smtClean="0">
              <a:latin typeface="Times New Roman Bold" panose="02020503050405090304" charset="0"/>
              <a:ea typeface="宋体" panose="02010600030101010101" pitchFamily="2" charset="-122"/>
              <a:cs typeface="Times New Roman Bold" panose="02020503050405090304" charset="0"/>
            </a:endParaRPr>
          </a:p>
        </p:txBody>
      </p:sp>
      <p:pic>
        <p:nvPicPr>
          <p:cNvPr id="56" name="图片 55" descr="code_book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225" y="22275800"/>
            <a:ext cx="14874875" cy="136728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8365" y="8747125"/>
            <a:ext cx="16395065" cy="14120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685800" indent="-685800">
              <a:buFont typeface="Wingdings" panose="05000000000000000000" charset="0"/>
              <a:buChar char="Ø"/>
            </a:pPr>
            <a:r>
              <a:rPr lang="en-US" sz="5400" dirty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COVID-19 is raging across the country. President Xi made important instructions on the pneumonia epidemic caused by COVID-19, emphasizing that the safety and health of the people should be put first, and resolutely curb the spread of the epidemic. The World Health Organization announced that the COVID-19 has been listed as a public health emergency of international concern, and the outbreak of the new coronary pneumonia epidemic has constituted a global "pandemic."The Chinese government inspected and guided epidemic prevention and control work, and large-scale cooperation was formed across the country. Various groups express their opinions on the Weibo platform. In the event of public health emergencies, China's public opinion field-Weibo platform deserves our attention.</a:t>
            </a:r>
            <a:endParaRPr lang="en-US" sz="54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zh-CN" altLang="en-US" sz="5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0" y="8448040"/>
            <a:ext cx="16586200" cy="12369165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34874835" y="7162800"/>
            <a:ext cx="150114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600" b="1" u="sng" dirty="0" smtClean="0">
                <a:solidFill>
                  <a:srgbClr val="05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endParaRPr lang="en-US" sz="6600" b="1" u="sng" dirty="0" smtClean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0" dirty="0">
              <a:solidFill>
                <a:srgbClr val="05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)I367O@)}5WK[9}G%5))6@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4600" y="23519765"/>
            <a:ext cx="15542260" cy="1260221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nd Test PPT_48x36">
  <a:themeElements>
    <a:clrScheme name="NC State Brand colors">
      <a:dk1>
        <a:sysClr val="windowText" lastClr="000000"/>
      </a:dk1>
      <a:lt1>
        <a:sysClr val="window" lastClr="FFFFFF"/>
      </a:lt1>
      <a:dk2>
        <a:srgbClr val="CC002F"/>
      </a:dk2>
      <a:lt2>
        <a:srgbClr val="666666"/>
      </a:lt2>
      <a:accent1>
        <a:srgbClr val="7D8C1F"/>
      </a:accent1>
      <a:accent2>
        <a:srgbClr val="990005"/>
      </a:accent2>
      <a:accent3>
        <a:srgbClr val="4156A1"/>
      </a:accent3>
      <a:accent4>
        <a:srgbClr val="427E93"/>
      </a:accent4>
      <a:accent5>
        <a:srgbClr val="D14905"/>
      </a:accent5>
      <a:accent6>
        <a:srgbClr val="FDD726"/>
      </a:accent6>
      <a:hlink>
        <a:srgbClr val="4156A1"/>
      </a:hlink>
      <a:folHlink>
        <a:srgbClr val="7D8C1F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092F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z="20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smtClean="0"/>
        </a:defPPr>
      </a:lstStyle>
    </a:txDef>
  </a:objectDefaults>
  <a:extraClrSchemeLst>
    <a:extraClrScheme>
      <a:clrScheme name="Broadcom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4D4D4F"/>
        </a:lt2>
        <a:accent1>
          <a:srgbClr val="007497"/>
        </a:accent1>
        <a:accent2>
          <a:srgbClr val="6F9A05"/>
        </a:accent2>
        <a:accent3>
          <a:srgbClr val="F9CC2E"/>
        </a:accent3>
        <a:accent4>
          <a:srgbClr val="B42E91"/>
        </a:accent4>
        <a:accent5>
          <a:srgbClr val="9E9E9F"/>
        </a:accent5>
        <a:accent6>
          <a:srgbClr val="244C5A"/>
        </a:accent6>
        <a:hlink>
          <a:srgbClr val="007497"/>
        </a:hlink>
        <a:folHlink>
          <a:srgbClr val="B42E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Secondary Red">
      <a:srgbClr val="AB192D"/>
    </a:custClr>
    <a:custClr name="Secondary Green">
      <a:srgbClr val="325F02"/>
    </a:custClr>
    <a:custClr name="Secondary Gold">
      <a:srgbClr val="D76E25"/>
    </a:custClr>
    <a:custClr name="Secondary Purple">
      <a:srgbClr val="702277"/>
    </a:custClr>
    <a:custClr name="Tertiary Gray">
      <a:srgbClr val="4D4D4F"/>
    </a:custClr>
    <a:custClr name="Tertiary Red">
      <a:srgbClr val="F32836"/>
    </a:custClr>
    <a:custClr name="Tertiary Blue">
      <a:srgbClr val="002F3F"/>
    </a:custClr>
    <a:custClr name="Tertiary Green">
      <a:srgbClr val="35401E"/>
    </a:custClr>
    <a:custClr name="Tertiary Gold">
      <a:srgbClr val="F6E80D"/>
    </a:custClr>
    <a:custClr name="Tertiary Purple">
      <a:srgbClr val="56004E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Broadcom_2015">
      <a:dk1>
        <a:sysClr val="windowText" lastClr="000000"/>
      </a:dk1>
      <a:lt1>
        <a:sysClr val="window" lastClr="FFFFFF"/>
      </a:lt1>
      <a:dk2>
        <a:srgbClr val="CC092F"/>
      </a:dk2>
      <a:lt2>
        <a:srgbClr val="4D4D4F"/>
      </a:lt2>
      <a:accent1>
        <a:srgbClr val="007497"/>
      </a:accent1>
      <a:accent2>
        <a:srgbClr val="6F9A05"/>
      </a:accent2>
      <a:accent3>
        <a:srgbClr val="F9CC2E"/>
      </a:accent3>
      <a:accent4>
        <a:srgbClr val="B42E91"/>
      </a:accent4>
      <a:accent5>
        <a:srgbClr val="9E9E9F"/>
      </a:accent5>
      <a:accent6>
        <a:srgbClr val="244C5A"/>
      </a:accent6>
      <a:hlink>
        <a:srgbClr val="007497"/>
      </a:hlink>
      <a:folHlink>
        <a:srgbClr val="B42E91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092F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z="20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smtClean="0"/>
        </a:defPPr>
      </a:lstStyle>
    </a:txDef>
  </a:objectDefaults>
  <a:extraClrSchemeLst>
    <a:extraClrScheme>
      <a:clrScheme name="Broadcom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4D4D4F"/>
        </a:lt2>
        <a:accent1>
          <a:srgbClr val="007497"/>
        </a:accent1>
        <a:accent2>
          <a:srgbClr val="6F9A05"/>
        </a:accent2>
        <a:accent3>
          <a:srgbClr val="F9CC2E"/>
        </a:accent3>
        <a:accent4>
          <a:srgbClr val="B42E91"/>
        </a:accent4>
        <a:accent5>
          <a:srgbClr val="9E9E9F"/>
        </a:accent5>
        <a:accent6>
          <a:srgbClr val="244C5A"/>
        </a:accent6>
        <a:hlink>
          <a:srgbClr val="007497"/>
        </a:hlink>
        <a:folHlink>
          <a:srgbClr val="B42E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Secondary Red">
      <a:srgbClr val="AB192D"/>
    </a:custClr>
    <a:custClr name="Secondary Green">
      <a:srgbClr val="325F02"/>
    </a:custClr>
    <a:custClr name="Secondary Gold">
      <a:srgbClr val="D76E25"/>
    </a:custClr>
    <a:custClr name="Secondary Purple">
      <a:srgbClr val="702277"/>
    </a:custClr>
    <a:custClr name="Tertiary Gray">
      <a:srgbClr val="4D4D4F"/>
    </a:custClr>
    <a:custClr name="Tertiary Red">
      <a:srgbClr val="F32836"/>
    </a:custClr>
    <a:custClr name="Tertiary Blue">
      <a:srgbClr val="002F3F"/>
    </a:custClr>
    <a:custClr name="Tertiary Green">
      <a:srgbClr val="35401E"/>
    </a:custClr>
    <a:custClr name="Tertiary Gold">
      <a:srgbClr val="F6E80D"/>
    </a:custClr>
    <a:custClr name="Tertiary Purple">
      <a:srgbClr val="56004E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 Test PPT_48x36.thmx</Template>
  <TotalTime>0</TotalTime>
  <Words>1881</Words>
  <Application>WPS 演示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Times New Roman</vt:lpstr>
      <vt:lpstr>Wingdings</vt:lpstr>
      <vt:lpstr>Times New Roman Bold</vt:lpstr>
      <vt:lpstr>微软雅黑</vt:lpstr>
      <vt:lpstr>Arial Unicode MS</vt:lpstr>
      <vt:lpstr>Brand Test PPT_48x36</vt:lpstr>
      <vt:lpstr>Default Theme</vt:lpstr>
      <vt:lpstr>PowerPoint 演示文稿</vt:lpstr>
    </vt:vector>
  </TitlesOfParts>
  <Company>NCSU CVM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刘瀚斌</cp:lastModifiedBy>
  <cp:revision>403</cp:revision>
  <cp:lastPrinted>2021-08-01T09:06:00Z</cp:lastPrinted>
  <dcterms:created xsi:type="dcterms:W3CDTF">2021-08-01T09:06:00Z</dcterms:created>
  <dcterms:modified xsi:type="dcterms:W3CDTF">2022-01-13T08:09:26Z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218AE0E2648A4521909E73091A723CC2</vt:lpwstr>
  </property>
  <property fmtid="{D5CDD505-2E9C-101B-9397-08002B2CF9AE}" pid="3" name="KSOProductBuildVer">
    <vt:lpwstr>2052-11.1.0.11194</vt:lpwstr>
  </property>
</Properties>
</file>